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3324D8-808C-3C85-C668-8EF7E13F2F82}" v="2" dt="2019-09-11T11:54:16.3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442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371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64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272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672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236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765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6609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107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896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145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728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upphandling@varuforsorjningen.se" TargetMode="External"/><Relationship Id="rId2" Type="http://schemas.openxmlformats.org/officeDocument/2006/relationships/hyperlink" Target="mailto:kundtjanst.atf@apotekstjanst.s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aruforjningen.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A64D3B-D827-40A2-93C7-E5AF46FFC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accent1"/>
                </a:solidFill>
              </a:rPr>
              <a:t>Kontaktvägar, Sörmland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6EB1F8-AE3A-4A28-AABD-6B78C75E3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sv-SE" dirty="0">
                <a:ea typeface="+mn-lt"/>
                <a:cs typeface="+mn-lt"/>
              </a:rPr>
              <a:t>•Apotekstjänst  </a:t>
            </a:r>
            <a:r>
              <a:rPr lang="sv-SE" dirty="0">
                <a:ea typeface="+mn-lt"/>
                <a:cs typeface="+mn-lt"/>
                <a:hlinkClick r:id="rId2"/>
              </a:rPr>
              <a:t>kundtjanst.atf@apotekstjanst.se</a:t>
            </a:r>
            <a:r>
              <a:rPr lang="sv-SE" dirty="0">
                <a:ea typeface="+mn-lt"/>
                <a:cs typeface="+mn-lt"/>
              </a:rPr>
              <a:t> 010-184 82 20</a:t>
            </a:r>
            <a:endParaRPr lang="sv-SE" dirty="0">
              <a:cs typeface="Calibri" panose="020F0502020204030204"/>
            </a:endParaRPr>
          </a:p>
          <a:p>
            <a:pPr marL="0" indent="0">
              <a:buNone/>
            </a:pPr>
            <a:endParaRPr lang="sv-SE" dirty="0">
              <a:highlight>
                <a:srgbClr val="FFFF00"/>
              </a:highlight>
              <a:cs typeface="Calibri"/>
            </a:endParaRPr>
          </a:p>
          <a:p>
            <a:r>
              <a:rPr lang="sv-SE" dirty="0"/>
              <a:t>Mediq 031-388 90 00, kundservice@mediq.com</a:t>
            </a:r>
          </a:p>
          <a:p>
            <a:r>
              <a:rPr lang="sv-SE" dirty="0"/>
              <a:t>Varuförsörjningen 018-611 66 87, </a:t>
            </a:r>
            <a:r>
              <a:rPr lang="sv-SE" dirty="0">
                <a:hlinkClick r:id="rId3"/>
              </a:rPr>
              <a:t>upphandling@varuforsorjningen.se</a:t>
            </a:r>
            <a:endParaRPr lang="sv-SE" dirty="0"/>
          </a:p>
          <a:p>
            <a:r>
              <a:rPr lang="sv-SE" dirty="0"/>
              <a:t>Kontaktuppgifter respektive leverantör se </a:t>
            </a:r>
            <a:r>
              <a:rPr lang="sv-SE" dirty="0">
                <a:hlinkClick r:id="rId4"/>
              </a:rPr>
              <a:t>www.varuforjningen.se</a:t>
            </a:r>
            <a:endParaRPr lang="sv-SE" dirty="0"/>
          </a:p>
          <a:p>
            <a:endParaRPr lang="sv-SE" dirty="0"/>
          </a:p>
          <a:p>
            <a:r>
              <a:rPr lang="sv-SE" dirty="0"/>
              <a:t>Sörmland </a:t>
            </a:r>
          </a:p>
          <a:p>
            <a:pPr lvl="1"/>
            <a:r>
              <a:rPr lang="sv-SE" dirty="0"/>
              <a:t>Katrineholm, </a:t>
            </a:r>
            <a:r>
              <a:rPr lang="sv-SE" dirty="0" err="1"/>
              <a:t>Kullbergska</a:t>
            </a:r>
            <a:r>
              <a:rPr lang="sv-SE" dirty="0"/>
              <a:t> sjukhuset</a:t>
            </a:r>
          </a:p>
          <a:p>
            <a:pPr lvl="2"/>
            <a:r>
              <a:rPr lang="sv-SE" dirty="0"/>
              <a:t>Andreas Wikström 0150-747 15</a:t>
            </a:r>
          </a:p>
          <a:p>
            <a:pPr lvl="1"/>
            <a:r>
              <a:rPr lang="sv-SE" dirty="0"/>
              <a:t>Nyköping, Nyköpings lasarett</a:t>
            </a:r>
          </a:p>
          <a:p>
            <a:pPr lvl="2"/>
            <a:r>
              <a:rPr lang="sv-SE" dirty="0"/>
              <a:t>Jan Jaanpark 070-631 57 53</a:t>
            </a:r>
          </a:p>
          <a:p>
            <a:pPr lvl="1"/>
            <a:r>
              <a:rPr lang="sv-SE" dirty="0"/>
              <a:t>Eskilstuna, Mälarsjukhuset</a:t>
            </a:r>
          </a:p>
          <a:p>
            <a:pPr lvl="2"/>
            <a:r>
              <a:rPr lang="sv-SE" dirty="0"/>
              <a:t>Joakim Larsson 070-556 1105</a:t>
            </a:r>
          </a:p>
          <a:p>
            <a:pPr lvl="2"/>
            <a:endParaRPr lang="sv-SE" dirty="0"/>
          </a:p>
          <a:p>
            <a:pPr lvl="2"/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16514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C4F9DB86DAE2B40A6EB667AD2262081" ma:contentTypeVersion="9" ma:contentTypeDescription="Skapa ett nytt dokument." ma:contentTypeScope="" ma:versionID="2a0e01847c62d36971905f9e8e66c8df">
  <xsd:schema xmlns:xsd="http://www.w3.org/2001/XMLSchema" xmlns:xs="http://www.w3.org/2001/XMLSchema" xmlns:p="http://schemas.microsoft.com/office/2006/metadata/properties" xmlns:ns3="553401d5-e665-4263-ba53-31a7c97c8b73" xmlns:ns4="e6f25175-54f6-4b7f-b9f1-a5cc65965987" targetNamespace="http://schemas.microsoft.com/office/2006/metadata/properties" ma:root="true" ma:fieldsID="68c5b581fa434e9ce709fc5dee73502f" ns3:_="" ns4:_="">
    <xsd:import namespace="553401d5-e665-4263-ba53-31a7c97c8b73"/>
    <xsd:import namespace="e6f25175-54f6-4b7f-b9f1-a5cc6596598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3401d5-e665-4263-ba53-31a7c97c8b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f25175-54f6-4b7f-b9f1-a5cc6596598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EAC0538-8B04-4580-ABF2-C60C226D13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3401d5-e665-4263-ba53-31a7c97c8b73"/>
    <ds:schemaRef ds:uri="e6f25175-54f6-4b7f-b9f1-a5cc659659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AF4B95B-D4C0-441A-B4FE-7A9271F0574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CDD6F8-9EDC-4C46-9C82-0843AD4E573A}">
  <ds:schemaRefs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  <ds:schemaRef ds:uri="553401d5-e665-4263-ba53-31a7c97c8b73"/>
    <ds:schemaRef ds:uri="http://schemas.microsoft.com/office/2006/documentManagement/types"/>
    <ds:schemaRef ds:uri="http://purl.org/dc/elements/1.1/"/>
    <ds:schemaRef ds:uri="e6f25175-54f6-4b7f-b9f1-a5cc6596598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Bredbild</PresentationFormat>
  <Paragraphs>15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Kontaktvägar, Sörmland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/>
  <cp:lastModifiedBy>Åsa Karin Berggren</cp:lastModifiedBy>
  <cp:revision>5</cp:revision>
  <dcterms:created xsi:type="dcterms:W3CDTF">2012-08-10T12:10:31Z</dcterms:created>
  <dcterms:modified xsi:type="dcterms:W3CDTF">2019-09-11T12:25:49Z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0x010100EC4F9DB86DAE2B40A6EB667AD2262081</vt:lpwstr>
  </property>
</Properties>
</file>