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ica Olofsson Fernandez" userId="ce698ed2-e0d9-447d-9759-99f79b696a68" providerId="ADAL" clId="{6ADC61D0-F02C-4009-9EF1-3A090EE63AC8}"/>
    <pc:docChg chg="modSld">
      <pc:chgData name="Angelica Olofsson Fernandez" userId="ce698ed2-e0d9-447d-9759-99f79b696a68" providerId="ADAL" clId="{6ADC61D0-F02C-4009-9EF1-3A090EE63AC8}" dt="2024-01-16T14:20:02.673" v="3" actId="20577"/>
      <pc:docMkLst>
        <pc:docMk/>
      </pc:docMkLst>
      <pc:sldChg chg="modSp mod">
        <pc:chgData name="Angelica Olofsson Fernandez" userId="ce698ed2-e0d9-447d-9759-99f79b696a68" providerId="ADAL" clId="{6ADC61D0-F02C-4009-9EF1-3A090EE63AC8}" dt="2024-01-16T14:20:02.673" v="3" actId="20577"/>
        <pc:sldMkLst>
          <pc:docMk/>
          <pc:sldMk cId="861044634" sldId="257"/>
        </pc:sldMkLst>
        <pc:spChg chg="mod">
          <ac:chgData name="Angelica Olofsson Fernandez" userId="ce698ed2-e0d9-447d-9759-99f79b696a68" providerId="ADAL" clId="{6ADC61D0-F02C-4009-9EF1-3A090EE63AC8}" dt="2024-01-16T14:20:02.673" v="3" actId="20577"/>
          <ac:spMkLst>
            <pc:docMk/>
            <pc:sldMk cId="861044634" sldId="257"/>
            <ac:spMk id="2" creationId="{B63E60D9-B0B4-FF18-1923-A91F1D0EBBF5}"/>
          </ac:spMkLst>
        </pc:spChg>
      </pc:sldChg>
    </pc:docChg>
  </pc:docChgLst>
  <pc:docChgLst>
    <pc:chgData name="Sara Rosencrantz" userId="32d51241-acd9-4758-af6f-516a7d6653f6" providerId="ADAL" clId="{C6120F10-F845-4FD4-B878-5F16D17E8919}"/>
    <pc:docChg chg="custSel addSld modSld sldOrd">
      <pc:chgData name="Sara Rosencrantz" userId="32d51241-acd9-4758-af6f-516a7d6653f6" providerId="ADAL" clId="{C6120F10-F845-4FD4-B878-5F16D17E8919}" dt="2024-01-15T08:50:17.680" v="1494" actId="20577"/>
      <pc:docMkLst>
        <pc:docMk/>
      </pc:docMkLst>
      <pc:sldChg chg="modSp new mod ord">
        <pc:chgData name="Sara Rosencrantz" userId="32d51241-acd9-4758-af6f-516a7d6653f6" providerId="ADAL" clId="{C6120F10-F845-4FD4-B878-5F16D17E8919}" dt="2024-01-15T08:50:17.680" v="1494" actId="20577"/>
        <pc:sldMkLst>
          <pc:docMk/>
          <pc:sldMk cId="861044634" sldId="257"/>
        </pc:sldMkLst>
        <pc:spChg chg="mod">
          <ac:chgData name="Sara Rosencrantz" userId="32d51241-acd9-4758-af6f-516a7d6653f6" providerId="ADAL" clId="{C6120F10-F845-4FD4-B878-5F16D17E8919}" dt="2024-01-15T08:50:17.680" v="1494" actId="20577"/>
          <ac:spMkLst>
            <pc:docMk/>
            <pc:sldMk cId="861044634" sldId="257"/>
            <ac:spMk id="2" creationId="{B63E60D9-B0B4-FF18-1923-A91F1D0EBBF5}"/>
          </ac:spMkLst>
        </pc:spChg>
        <pc:spChg chg="mod">
          <ac:chgData name="Sara Rosencrantz" userId="32d51241-acd9-4758-af6f-516a7d6653f6" providerId="ADAL" clId="{C6120F10-F845-4FD4-B878-5F16D17E8919}" dt="2024-01-15T08:49:34.393" v="1462" actId="20577"/>
          <ac:spMkLst>
            <pc:docMk/>
            <pc:sldMk cId="861044634" sldId="257"/>
            <ac:spMk id="3" creationId="{4B89546F-4C57-1946-F3C0-FCFA5B7764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A6AAE5-BAA8-4202-9827-0ED38006E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0C6A01-E823-4452-BF4B-4FBE572CB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B1721D-367B-4075-AD9D-BEF1FF30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ED4770-08A8-4383-92DB-3616B306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3278FB-57C8-4052-A783-90F1A1C8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517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04026E-83B0-4451-ABD2-29D111399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F02C04-F002-4E01-858A-52506CA55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CBBE45-302C-4308-8321-D0314BE9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262B75-9063-435C-AEA6-E222D2CE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4BDF93-EE0B-452E-9287-856509FB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833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E4200C8-D017-4BC5-976F-1BDDD4406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94F6AC-6E2B-465B-AF3C-805569119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F474FA-9029-4F46-A689-46C30202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96814A-E298-435C-87A7-CAE54015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4193C1-2306-4DF0-8D39-C07ACD68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67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A49B0D-BE8B-4811-A15B-EEF881A3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9C3F9E-FDBF-41EB-A891-F1FBAF3C0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38CA8A-EE40-404C-A0BC-41D0231D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FABC87-DB5F-4705-9A23-F6245636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E40497-3C2F-4014-A6CD-E4C96760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56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BE1961-E3F1-4F82-92CC-3410E9FF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878501-3E80-4A32-8552-A5CF3C267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2BDADC-8D08-41D0-81F8-6471992C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979DE9-7F9F-42FB-B303-F3ADA0A2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725A26-72DA-4E6E-98DF-FBB6A140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94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255AA3-EE27-45D3-B181-DF252D26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54E356-0207-46C2-AEC7-472F3581B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A9D2240-92AB-443C-B794-65A2D7E73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5D2EAF-38EF-4F90-B7FF-256AA54F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32B5895-A381-4E11-8657-EB2C9C66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4AB53F-1A57-4DDD-94AA-2B65FED8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368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0000B2-F1A1-4A25-897B-16194DEA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C1C47C-5311-4B1B-876B-0E87AE2FB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7CA5375-B13F-4E1E-9131-A2CCF6D65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7DB0A7-AFC9-4C02-9B62-CA38F0CB0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CD44380-FB2E-4DCE-B690-AB4CCFAB9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9F0EAE6-1601-4074-A294-D6430B5C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F115CC-E587-4528-9732-9C767350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AB01480-BFA9-4787-B6AD-38A69914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61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CED5A-DF86-47F9-B373-1B9D42B9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AF7409-1799-47D4-B32E-B04EF429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864F7C-9162-4572-B45E-48A2A022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C25F48-655E-494A-9815-F23B4F6F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270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396956C-4CA7-4130-9569-F52EEA4A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7E21A09-AEA9-4C6B-80AE-DF3C13D2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83E3F02-AF3B-4BAA-9CC6-F2099559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93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9D828-4329-4211-ADC2-CBD86CBE8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1C204E-BE95-492D-BF32-F7B63DCA9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F70894-9BAD-46A1-A7F7-C9CA00BEC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5E55BA-3CC9-4B9F-8038-3C6E00E1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4B29-ECFC-417E-B64F-47145598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9F6F30-DE90-4B62-A98C-EC8A163C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81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8DD204-1274-47A5-930B-0E658FD1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580B2C7-2D71-4394-B32E-7196A5120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D38965-4F7C-4D93-B296-81FD70565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B7A217-CD12-43A4-B1FE-38CCA455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E3A109-546C-4D8E-8769-CD0BF23E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99A6E4-4DF8-4E74-AA45-E05F5B2C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9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F2C3F3-2932-42E3-93C4-E93B697F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FF8C72-70A7-484E-9279-1E3F176DD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510D71-ABD1-4205-BAE9-2B6676BC8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786F-B6E0-4994-841B-81DFF3D9DDF3}" type="datetimeFigureOut">
              <a:rPr lang="sv-SE" smtClean="0"/>
              <a:t>2024-01-16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C61F9F-BE4A-4CB5-B1FE-3D3F1544B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F189A8-3D11-4BAE-B7C7-F3736D5E2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E58E-7A30-494D-B4E0-79C44BD24D7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865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pphandling%20varuf%C3%B6rs%C3%B6rjningen%20VAROR/LUL%20%3Cupphandling@varuforsorjningen.se%3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3E60D9-B0B4-FF18-1923-A91F1D0E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57330" cy="802947"/>
          </a:xfrm>
        </p:spPr>
        <p:txBody>
          <a:bodyPr>
            <a:normAutofit/>
          </a:bodyPr>
          <a:lstStyle/>
          <a:p>
            <a:r>
              <a:rPr lang="sv-SE" sz="3200" u="sng" dirty="0"/>
              <a:t>Tillfällig </a:t>
            </a:r>
            <a:r>
              <a:rPr lang="sv-SE" sz="3200" u="sng"/>
              <a:t>reklamationsrutin 2024-01-17 </a:t>
            </a:r>
            <a:r>
              <a:rPr lang="sv-SE" sz="3200" u="sng" dirty="0" err="1"/>
              <a:t>t.o.m</a:t>
            </a:r>
            <a:r>
              <a:rPr lang="sv-SE" sz="3200" u="sng" dirty="0"/>
              <a:t> 2024-03-29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89546F-4C57-1946-F3C0-FCFA5B77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071"/>
            <a:ext cx="10515600" cy="5324803"/>
          </a:xfrm>
        </p:spPr>
        <p:txBody>
          <a:bodyPr>
            <a:normAutofit/>
          </a:bodyPr>
          <a:lstStyle/>
          <a:p>
            <a:r>
              <a:rPr lang="sv-SE" sz="2400" dirty="0"/>
              <a:t>Ladda ner och fyll i blanketten enligt nästa bild. Var noggrann med att även fylla i dina kontaktuppgifter i blanketten.</a:t>
            </a:r>
          </a:p>
          <a:p>
            <a:r>
              <a:rPr lang="sv-SE" sz="2400" dirty="0"/>
              <a:t>Öppna filen ”kontaktuppgifter till leverantören vid reklamation” och sök efter korrekt leverantör</a:t>
            </a:r>
          </a:p>
          <a:p>
            <a:pPr lvl="1"/>
            <a:r>
              <a:rPr lang="sv-SE" sz="2000" dirty="0"/>
              <a:t>OBS: att ni har beställt artikeln via Distributör OneMed, innebär INTE att det är OneMed som är leverantör. Vänligen bekräfta vilken leverantören är enligt instruktionerna på nästa bild.</a:t>
            </a:r>
          </a:p>
          <a:p>
            <a:r>
              <a:rPr lang="sv-SE" sz="2400" dirty="0"/>
              <a:t>Bifoga blanketten i ett mejl till leverantören. Döp mejlet till ”Reklamation Varuförsörjningen”</a:t>
            </a:r>
          </a:p>
          <a:p>
            <a:r>
              <a:rPr lang="sv-SE" sz="2400" dirty="0"/>
              <a:t>Efterfråga hur de vill att ni skickar den felaktiga produkten till leverantören. </a:t>
            </a:r>
            <a:r>
              <a:rPr lang="sv-SE" sz="2400" b="1" dirty="0">
                <a:solidFill>
                  <a:srgbClr val="FF0000"/>
                </a:solidFill>
              </a:rPr>
              <a:t>OBS: Det är viktigt att informera om produkten är kontaminerad!</a:t>
            </a:r>
          </a:p>
          <a:p>
            <a:r>
              <a:rPr lang="sv-SE" sz="2400" dirty="0"/>
              <a:t>Spara den felaktiga produkten tills ni får information om hur du ska skicka artikeln</a:t>
            </a:r>
          </a:p>
          <a:p>
            <a:r>
              <a:rPr lang="sv-SE" sz="2400" dirty="0"/>
              <a:t>OBS: </a:t>
            </a:r>
            <a:r>
              <a:rPr lang="sv-SE" sz="2400" u="sng" dirty="0"/>
              <a:t>Ingen</a:t>
            </a:r>
            <a:r>
              <a:rPr lang="sv-SE" sz="2400" dirty="0"/>
              <a:t> reklamation eller produkt ska skickas direkt till Varuförsörjningen. </a:t>
            </a:r>
            <a:r>
              <a:rPr lang="sv-SE" sz="2400" b="1" dirty="0"/>
              <a:t>Alla reklamationer som inkommer till Varuförsörjningen mellan 2024-01-22 och 2024-03-29 kommer att kasseras och inte hanteras.</a:t>
            </a:r>
          </a:p>
        </p:txBody>
      </p:sp>
    </p:spTree>
    <p:extLst>
      <p:ext uri="{BB962C8B-B14F-4D97-AF65-F5344CB8AC3E}">
        <p14:creationId xmlns:p14="http://schemas.microsoft.com/office/powerpoint/2010/main" val="86104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ktangel: rundade hörn 45">
            <a:extLst>
              <a:ext uri="{FF2B5EF4-FFF2-40B4-BE49-F238E27FC236}">
                <a16:creationId xmlns:a16="http://schemas.microsoft.com/office/drawing/2014/main" id="{12F791F8-2450-4EE5-A6A1-D2F4B2749990}"/>
              </a:ext>
            </a:extLst>
          </p:cNvPr>
          <p:cNvSpPr/>
          <p:nvPr/>
        </p:nvSpPr>
        <p:spPr>
          <a:xfrm>
            <a:off x="113122" y="979714"/>
            <a:ext cx="11792739" cy="42780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C520F97-5F69-5521-3E26-18F546825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93" y="1231232"/>
            <a:ext cx="5521967" cy="3778959"/>
          </a:xfrm>
          <a:prstGeom prst="rect">
            <a:avLst/>
          </a:prstGeom>
        </p:spPr>
      </p:pic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A76CDC87-0ED7-4267-9B6C-1538F13D41C5}"/>
              </a:ext>
            </a:extLst>
          </p:cNvPr>
          <p:cNvSpPr/>
          <p:nvPr/>
        </p:nvSpPr>
        <p:spPr>
          <a:xfrm>
            <a:off x="6438121" y="5493712"/>
            <a:ext cx="5236013" cy="11663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FB0E133-1ECC-4B3C-838F-8C3F2F9F8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22" y="-16819"/>
            <a:ext cx="11965756" cy="850524"/>
          </a:xfrm>
        </p:spPr>
        <p:txBody>
          <a:bodyPr>
            <a:noAutofit/>
          </a:bodyPr>
          <a:lstStyle/>
          <a:p>
            <a:r>
              <a:rPr lang="sv-SE" sz="3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Hur ni fyller i produktinformationen på reklamationsblanketten: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BE7A4CA-A4C9-439E-B884-372F32B811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  </a:t>
            </a:r>
          </a:p>
        </p:txBody>
      </p:sp>
      <p:pic>
        <p:nvPicPr>
          <p:cNvPr id="7" name="Bildobjekt 6" descr="En bild som visar bord&#10;&#10;Automatiskt genererad beskrivning">
            <a:extLst>
              <a:ext uri="{FF2B5EF4-FFF2-40B4-BE49-F238E27FC236}">
                <a16:creationId xmlns:a16="http://schemas.microsoft.com/office/drawing/2014/main" id="{BC4A251D-113D-4EF1-97FD-DF48B2AAB3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98" y="1231232"/>
            <a:ext cx="5364237" cy="3778959"/>
          </a:xfrm>
          <a:prstGeom prst="rect">
            <a:avLst/>
          </a:prstGeom>
        </p:spPr>
      </p:pic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13319460-C6B4-46A1-A364-906BFC752870}"/>
              </a:ext>
            </a:extLst>
          </p:cNvPr>
          <p:cNvCxnSpPr>
            <a:cxnSpLocks/>
          </p:cNvCxnSpPr>
          <p:nvPr/>
        </p:nvCxnSpPr>
        <p:spPr>
          <a:xfrm flipV="1">
            <a:off x="1324947" y="1510018"/>
            <a:ext cx="5201688" cy="2024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952F5A85-5DE3-46F5-8125-D960B916538E}"/>
              </a:ext>
            </a:extLst>
          </p:cNvPr>
          <p:cNvCxnSpPr/>
          <p:nvPr/>
        </p:nvCxnSpPr>
        <p:spPr>
          <a:xfrm>
            <a:off x="2038525" y="2013358"/>
            <a:ext cx="4496499" cy="67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ihandsfigur: Form 27">
            <a:extLst>
              <a:ext uri="{FF2B5EF4-FFF2-40B4-BE49-F238E27FC236}">
                <a16:creationId xmlns:a16="http://schemas.microsoft.com/office/drawing/2014/main" id="{4FF131AD-F843-4151-BD4E-154D9DC23C30}"/>
              </a:ext>
            </a:extLst>
          </p:cNvPr>
          <p:cNvSpPr/>
          <p:nvPr/>
        </p:nvSpPr>
        <p:spPr>
          <a:xfrm>
            <a:off x="1687215" y="2090057"/>
            <a:ext cx="6365103" cy="332327"/>
          </a:xfrm>
          <a:custGeom>
            <a:avLst/>
            <a:gdLst>
              <a:gd name="connsiteX0" fmla="*/ 0 w 6727371"/>
              <a:gd name="connsiteY0" fmla="*/ 177282 h 332327"/>
              <a:gd name="connsiteX1" fmla="*/ 4180114 w 6727371"/>
              <a:gd name="connsiteY1" fmla="*/ 326572 h 332327"/>
              <a:gd name="connsiteX2" fmla="*/ 6727371 w 6727371"/>
              <a:gd name="connsiteY2" fmla="*/ 0 h 33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27371" h="332327">
                <a:moveTo>
                  <a:pt x="0" y="177282"/>
                </a:moveTo>
                <a:cubicBezTo>
                  <a:pt x="1529443" y="266700"/>
                  <a:pt x="3058886" y="356119"/>
                  <a:pt x="4180114" y="326572"/>
                </a:cubicBezTo>
                <a:cubicBezTo>
                  <a:pt x="5301342" y="297025"/>
                  <a:pt x="6014356" y="148512"/>
                  <a:pt x="6727371" y="0"/>
                </a:cubicBezTo>
              </a:path>
            </a:pathLst>
          </a:custGeom>
          <a:noFill/>
          <a:ln w="41275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9A9AA86F-FF4A-45E5-A718-7C1A4986EA98}"/>
              </a:ext>
            </a:extLst>
          </p:cNvPr>
          <p:cNvSpPr/>
          <p:nvPr/>
        </p:nvSpPr>
        <p:spPr>
          <a:xfrm>
            <a:off x="2239347" y="2146041"/>
            <a:ext cx="8192277" cy="729837"/>
          </a:xfrm>
          <a:custGeom>
            <a:avLst/>
            <a:gdLst>
              <a:gd name="connsiteX0" fmla="*/ 0 w 8192277"/>
              <a:gd name="connsiteY0" fmla="*/ 373224 h 729837"/>
              <a:gd name="connsiteX1" fmla="*/ 2957804 w 8192277"/>
              <a:gd name="connsiteY1" fmla="*/ 718457 h 729837"/>
              <a:gd name="connsiteX2" fmla="*/ 8192277 w 8192277"/>
              <a:gd name="connsiteY2" fmla="*/ 0 h 72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2277" h="729837">
                <a:moveTo>
                  <a:pt x="0" y="373224"/>
                </a:moveTo>
                <a:cubicBezTo>
                  <a:pt x="796212" y="576942"/>
                  <a:pt x="1592424" y="780661"/>
                  <a:pt x="2957804" y="718457"/>
                </a:cubicBezTo>
                <a:cubicBezTo>
                  <a:pt x="4323184" y="656253"/>
                  <a:pt x="7288763" y="110412"/>
                  <a:pt x="8192277" y="0"/>
                </a:cubicBezTo>
              </a:path>
            </a:pathLst>
          </a:custGeom>
          <a:noFill/>
          <a:ln w="34925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Frihandsfigur: Form 40">
            <a:extLst>
              <a:ext uri="{FF2B5EF4-FFF2-40B4-BE49-F238E27FC236}">
                <a16:creationId xmlns:a16="http://schemas.microsoft.com/office/drawing/2014/main" id="{7EF69F15-ADB7-43A6-BF9C-F0CCBB7294FC}"/>
              </a:ext>
            </a:extLst>
          </p:cNvPr>
          <p:cNvSpPr/>
          <p:nvPr/>
        </p:nvSpPr>
        <p:spPr>
          <a:xfrm>
            <a:off x="1455576" y="2761861"/>
            <a:ext cx="914400" cy="2883159"/>
          </a:xfrm>
          <a:custGeom>
            <a:avLst/>
            <a:gdLst>
              <a:gd name="connsiteX0" fmla="*/ 0 w 914400"/>
              <a:gd name="connsiteY0" fmla="*/ 0 h 2883159"/>
              <a:gd name="connsiteX1" fmla="*/ 914400 w 914400"/>
              <a:gd name="connsiteY1" fmla="*/ 2883159 h 288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2883159">
                <a:moveTo>
                  <a:pt x="0" y="0"/>
                </a:moveTo>
                <a:lnTo>
                  <a:pt x="914400" y="2883159"/>
                </a:lnTo>
              </a:path>
            </a:pathLst>
          </a:custGeom>
          <a:noFill/>
          <a:ln w="317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C0247DDD-577A-41F5-A9CD-C4368472F283}"/>
              </a:ext>
            </a:extLst>
          </p:cNvPr>
          <p:cNvSpPr txBox="1"/>
          <p:nvPr/>
        </p:nvSpPr>
        <p:spPr>
          <a:xfrm>
            <a:off x="569168" y="5645020"/>
            <a:ext cx="3853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/>
              <a:t>Lotnr</a:t>
            </a:r>
            <a:r>
              <a:rPr lang="sv-SE" sz="1400" dirty="0"/>
              <a:t>/</a:t>
            </a:r>
            <a:r>
              <a:rPr lang="sv-SE" sz="1400" dirty="0" err="1"/>
              <a:t>batchnr</a:t>
            </a:r>
            <a:r>
              <a:rPr lang="sv-SE" sz="1400" dirty="0"/>
              <a:t> står på produkten eller produktens kartong/förpackning. Detta är viktigt för att leverantören ska kunna spåra tillverkningen av produkten.</a:t>
            </a: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1549F19A-D990-4A28-B9B4-E45A834A9E69}"/>
              </a:ext>
            </a:extLst>
          </p:cNvPr>
          <p:cNvSpPr/>
          <p:nvPr/>
        </p:nvSpPr>
        <p:spPr>
          <a:xfrm>
            <a:off x="158621" y="5407718"/>
            <a:ext cx="4422710" cy="13383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137F3742-BAE7-480C-852E-074A3DA77954}"/>
              </a:ext>
            </a:extLst>
          </p:cNvPr>
          <p:cNvSpPr txBox="1"/>
          <p:nvPr/>
        </p:nvSpPr>
        <p:spPr>
          <a:xfrm>
            <a:off x="6438122" y="5514392"/>
            <a:ext cx="52360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+mj-lt"/>
              </a:rPr>
              <a:t>Vid frågor gällande reklamationsblanketten är ni välkomna att kontakta Varuförsörjningens kundtjänst:</a:t>
            </a:r>
          </a:p>
          <a:p>
            <a:endParaRPr lang="sv-SE" sz="1400" dirty="0">
              <a:latin typeface="+mj-lt"/>
            </a:endParaRPr>
          </a:p>
          <a:p>
            <a:r>
              <a:rPr lang="sv-SE" sz="1400" b="0" i="0" dirty="0">
                <a:effectLst/>
                <a:latin typeface="+mj-lt"/>
              </a:rPr>
              <a:t>Telefon: 018-611 66 87</a:t>
            </a:r>
            <a:br>
              <a:rPr lang="sv-SE" sz="1400" dirty="0">
                <a:latin typeface="+mj-lt"/>
              </a:rPr>
            </a:br>
            <a:r>
              <a:rPr lang="sv-SE" sz="1400" b="0" i="0" dirty="0">
                <a:effectLst/>
                <a:latin typeface="+mj-lt"/>
              </a:rPr>
              <a:t>E-post: </a:t>
            </a:r>
            <a:r>
              <a:rPr lang="sv-SE" sz="1400" b="0" i="0" u="none" strike="noStrike" dirty="0">
                <a:solidFill>
                  <a:srgbClr val="005CBB"/>
                </a:solidFill>
                <a:effectLst/>
                <a:latin typeface="Source Sans Pro" panose="020B0503030403020204" pitchFamily="34" charset="0"/>
                <a:hlinkClick r:id="rId4" tooltip="Upphandling@varuforsorjningen.se"/>
              </a:rPr>
              <a:t>upphandling@varuforsorjningen.se</a:t>
            </a:r>
            <a:endParaRPr lang="sv-SE" sz="1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977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782515-f6b9-41f2-bf8b-d7300b3503df">
      <Terms xmlns="http://schemas.microsoft.com/office/infopath/2007/PartnerControls"/>
    </lcf76f155ced4ddcb4097134ff3c332f>
    <TaxCatchAll xmlns="28c0f289-e8e7-494a-b19b-89669d2ae23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B268A37EAAB64296BB11533CC973A4" ma:contentTypeVersion="18" ma:contentTypeDescription="Skapa ett nytt dokument." ma:contentTypeScope="" ma:versionID="8e6695802ff381e176c7288517fc7498">
  <xsd:schema xmlns:xsd="http://www.w3.org/2001/XMLSchema" xmlns:xs="http://www.w3.org/2001/XMLSchema" xmlns:p="http://schemas.microsoft.com/office/2006/metadata/properties" xmlns:ns2="fc782515-f6b9-41f2-bf8b-d7300b3503df" xmlns:ns3="941adc20-2258-45de-8bd3-8388c8de7047" xmlns:ns4="28c0f289-e8e7-494a-b19b-89669d2ae230" targetNamespace="http://schemas.microsoft.com/office/2006/metadata/properties" ma:root="true" ma:fieldsID="75994cad1c7c936a3934c03ff7695dfa" ns2:_="" ns3:_="" ns4:_="">
    <xsd:import namespace="fc782515-f6b9-41f2-bf8b-d7300b3503df"/>
    <xsd:import namespace="941adc20-2258-45de-8bd3-8388c8de7047"/>
    <xsd:import namespace="28c0f289-e8e7-494a-b19b-89669d2ae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82515-f6b9-41f2-bf8b-d7300b350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dc5775e4-b345-4190-a263-decfa033c0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adc20-2258-45de-8bd3-8388c8de70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0f289-e8e7-494a-b19b-89669d2ae23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d50726d-6a46-4097-aefe-1ab4e90cec99}" ma:internalName="TaxCatchAll" ma:showField="CatchAllData" ma:web="941adc20-2258-45de-8bd3-8388c8de7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E1208C-E89C-463F-8C34-2B2C9588DA19}">
  <ds:schemaRefs>
    <ds:schemaRef ds:uri="http://schemas.microsoft.com/office/2006/metadata/properties"/>
    <ds:schemaRef ds:uri="http://schemas.microsoft.com/office/infopath/2007/PartnerControls"/>
    <ds:schemaRef ds:uri="fc782515-f6b9-41f2-bf8b-d7300b3503df"/>
    <ds:schemaRef ds:uri="28c0f289-e8e7-494a-b19b-89669d2ae230"/>
  </ds:schemaRefs>
</ds:datastoreItem>
</file>

<file path=customXml/itemProps2.xml><?xml version="1.0" encoding="utf-8"?>
<ds:datastoreItem xmlns:ds="http://schemas.openxmlformats.org/officeDocument/2006/customXml" ds:itemID="{F3059D66-F2EC-4108-8798-9036780FB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782515-f6b9-41f2-bf8b-d7300b3503df"/>
    <ds:schemaRef ds:uri="941adc20-2258-45de-8bd3-8388c8de7047"/>
    <ds:schemaRef ds:uri="28c0f289-e8e7-494a-b19b-89669d2ae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A43C6C-F255-40F2-903C-B617FCBDC9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219</Words>
  <Application>Microsoft Office PowerPoint</Application>
  <PresentationFormat>Bredbild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Source Sans Pro</vt:lpstr>
      <vt:lpstr>Office-tema</vt:lpstr>
      <vt:lpstr>Tillfällig reklamationsrutin 2024-01-17 t.o.m 2024-03-29</vt:lpstr>
      <vt:lpstr>Hur ni fyller i produktinformationen på reklamationsblanketten: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ni fyller i reklamationsblanketten:</dc:title>
  <dc:creator>Emma Cedervall</dc:creator>
  <cp:lastModifiedBy>Angelica Olofsson Fernandez</cp:lastModifiedBy>
  <cp:revision>5</cp:revision>
  <dcterms:created xsi:type="dcterms:W3CDTF">2021-10-13T14:42:02Z</dcterms:created>
  <dcterms:modified xsi:type="dcterms:W3CDTF">2024-01-16T14:20:05Z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0x010100C2B268A37EAAB64296BB11533CC973A4</vt:lpwstr>
  </property>
</Properties>
</file>